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9" r:id="rId2"/>
  </p:sldIdLst>
  <p:sldSz cx="32399288" cy="43200638"/>
  <p:notesSz cx="6858000" cy="9144000"/>
  <p:defaultTextStyle>
    <a:defPPr>
      <a:defRPr lang="en-US"/>
    </a:defPPr>
    <a:lvl1pPr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991576" indent="-1530596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984952" indent="-3068395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980129" indent="-4600792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7973505" indent="-6138591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593010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3111612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630214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4148816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C96009"/>
    <a:srgbClr val="000066"/>
    <a:srgbClr val="CC3300"/>
    <a:srgbClr val="003399"/>
    <a:srgbClr val="008000"/>
    <a:srgbClr val="CCFFCC"/>
    <a:srgbClr val="FCD9BC"/>
    <a:srgbClr val="FAC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2D9020-81B0-4D25-9E23-0110FCADF8FC}" v="17" dt="2026-10-15T15:27:35.734"/>
    <p1510:client id="{3A365005-CCF6-48B7-B201-8629408781F9}" v="3" dt="2026-10-15T15:38:59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419" autoAdjust="0"/>
    <p:restoredTop sz="93885" autoAdjust="0"/>
  </p:normalViewPr>
  <p:slideViewPr>
    <p:cSldViewPr>
      <p:cViewPr>
        <p:scale>
          <a:sx n="22" d="100"/>
          <a:sy n="22" d="100"/>
        </p:scale>
        <p:origin x="2146" y="-2611"/>
      </p:cViewPr>
      <p:guideLst>
        <p:guide orient="horz" pos="13607"/>
        <p:guide pos="102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opa Satyanarayan Basutkar" userId="2dc6a38309f38df9" providerId="LiveId" clId="{0644904B-F1AC-487B-852B-A1A411970D2A}"/>
    <pc:docChg chg="undo custSel modSld">
      <pc:chgData name="Roopa Satyanarayan Basutkar" userId="2dc6a38309f38df9" providerId="LiveId" clId="{0644904B-F1AC-487B-852B-A1A411970D2A}" dt="2026-10-15T16:25:22.681" v="359" actId="207"/>
      <pc:docMkLst>
        <pc:docMk/>
      </pc:docMkLst>
      <pc:sldChg chg="addSp delSp modSp mod">
        <pc:chgData name="Roopa Satyanarayan Basutkar" userId="2dc6a38309f38df9" providerId="LiveId" clId="{0644904B-F1AC-487B-852B-A1A411970D2A}" dt="2026-10-15T16:25:22.681" v="359" actId="207"/>
        <pc:sldMkLst>
          <pc:docMk/>
          <pc:sldMk cId="0" sldId="259"/>
        </pc:sldMkLst>
        <pc:spChg chg="del mod">
          <ac:chgData name="Roopa Satyanarayan Basutkar" userId="2dc6a38309f38df9" providerId="LiveId" clId="{0644904B-F1AC-487B-852B-A1A411970D2A}" dt="2026-10-15T15:18:55.842" v="56" actId="21"/>
          <ac:spMkLst>
            <pc:docMk/>
            <pc:sldMk cId="0" sldId="259"/>
            <ac:spMk id="2" creationId="{FFB699E1-C3B1-EAC1-2AC9-EF187BB465C5}"/>
          </ac:spMkLst>
        </pc:spChg>
        <pc:spChg chg="del mod">
          <ac:chgData name="Roopa Satyanarayan Basutkar" userId="2dc6a38309f38df9" providerId="LiveId" clId="{0644904B-F1AC-487B-852B-A1A411970D2A}" dt="2026-10-15T15:19:54.476" v="71"/>
          <ac:spMkLst>
            <pc:docMk/>
            <pc:sldMk cId="0" sldId="259"/>
            <ac:spMk id="3" creationId="{E72E80D6-A815-4622-8EAF-7DB36C464A42}"/>
          </ac:spMkLst>
        </pc:spChg>
        <pc:spChg chg="mod">
          <ac:chgData name="Roopa Satyanarayan Basutkar" userId="2dc6a38309f38df9" providerId="LiveId" clId="{0644904B-F1AC-487B-852B-A1A411970D2A}" dt="2026-10-15T15:28:08.612" v="307" actId="207"/>
          <ac:spMkLst>
            <pc:docMk/>
            <pc:sldMk cId="0" sldId="259"/>
            <ac:spMk id="4" creationId="{88B816EF-9A57-4CEC-A411-A1A36F19CE50}"/>
          </ac:spMkLst>
        </pc:spChg>
        <pc:spChg chg="del">
          <ac:chgData name="Roopa Satyanarayan Basutkar" userId="2dc6a38309f38df9" providerId="LiveId" clId="{0644904B-F1AC-487B-852B-A1A411970D2A}" dt="2026-10-15T15:21:19.499" v="84" actId="21"/>
          <ac:spMkLst>
            <pc:docMk/>
            <pc:sldMk cId="0" sldId="259"/>
            <ac:spMk id="6" creationId="{CAD791DB-4339-4D37-9124-B135699D3980}"/>
          </ac:spMkLst>
        </pc:spChg>
        <pc:spChg chg="mod">
          <ac:chgData name="Roopa Satyanarayan Basutkar" userId="2dc6a38309f38df9" providerId="LiveId" clId="{0644904B-F1AC-487B-852B-A1A411970D2A}" dt="2026-10-15T15:28:20.060" v="309" actId="14100"/>
          <ac:spMkLst>
            <pc:docMk/>
            <pc:sldMk cId="0" sldId="259"/>
            <ac:spMk id="8" creationId="{3D727AAA-C4CD-43F5-83A7-E5F1703F5D43}"/>
          </ac:spMkLst>
        </pc:spChg>
        <pc:spChg chg="mod">
          <ac:chgData name="Roopa Satyanarayan Basutkar" userId="2dc6a38309f38df9" providerId="LiveId" clId="{0644904B-F1AC-487B-852B-A1A411970D2A}" dt="2026-10-15T15:29:02.901" v="313" actId="14100"/>
          <ac:spMkLst>
            <pc:docMk/>
            <pc:sldMk cId="0" sldId="259"/>
            <ac:spMk id="9" creationId="{04326B4F-9DB0-44B6-A70B-7491412B8CE0}"/>
          </ac:spMkLst>
        </pc:spChg>
        <pc:spChg chg="del mod">
          <ac:chgData name="Roopa Satyanarayan Basutkar" userId="2dc6a38309f38df9" providerId="LiveId" clId="{0644904B-F1AC-487B-852B-A1A411970D2A}" dt="2026-10-15T15:19:36.509" v="65" actId="21"/>
          <ac:spMkLst>
            <pc:docMk/>
            <pc:sldMk cId="0" sldId="259"/>
            <ac:spMk id="10" creationId="{AF376F68-F7F3-CEB4-4723-D0B07EDA2AF1}"/>
          </ac:spMkLst>
        </pc:spChg>
        <pc:spChg chg="add mod">
          <ac:chgData name="Roopa Satyanarayan Basutkar" userId="2dc6a38309f38df9" providerId="LiveId" clId="{0644904B-F1AC-487B-852B-A1A411970D2A}" dt="2026-10-15T15:27:01.289" v="264" actId="1076"/>
          <ac:spMkLst>
            <pc:docMk/>
            <pc:sldMk cId="0" sldId="259"/>
            <ac:spMk id="15" creationId="{2E499174-2B3E-5CD1-C385-62417814E3FC}"/>
          </ac:spMkLst>
        </pc:spChg>
        <pc:spChg chg="del">
          <ac:chgData name="Roopa Satyanarayan Basutkar" userId="2dc6a38309f38df9" providerId="LiveId" clId="{0644904B-F1AC-487B-852B-A1A411970D2A}" dt="2026-10-15T15:20:23.842" v="76" actId="21"/>
          <ac:spMkLst>
            <pc:docMk/>
            <pc:sldMk cId="0" sldId="259"/>
            <ac:spMk id="17" creationId="{10BC6996-85EC-25CA-A1E4-F0CE308A9D86}"/>
          </ac:spMkLst>
        </pc:spChg>
        <pc:spChg chg="del">
          <ac:chgData name="Roopa Satyanarayan Basutkar" userId="2dc6a38309f38df9" providerId="LiveId" clId="{0644904B-F1AC-487B-852B-A1A411970D2A}" dt="2026-10-15T15:20:44.227" v="78" actId="21"/>
          <ac:spMkLst>
            <pc:docMk/>
            <pc:sldMk cId="0" sldId="259"/>
            <ac:spMk id="21" creationId="{6D77A64E-A98A-3BA9-0223-8C292A7039D4}"/>
          </ac:spMkLst>
        </pc:spChg>
        <pc:spChg chg="del mod">
          <ac:chgData name="Roopa Satyanarayan Basutkar" userId="2dc6a38309f38df9" providerId="LiveId" clId="{0644904B-F1AC-487B-852B-A1A411970D2A}" dt="2026-10-15T15:20:07.585" v="73" actId="21"/>
          <ac:spMkLst>
            <pc:docMk/>
            <pc:sldMk cId="0" sldId="259"/>
            <ac:spMk id="24" creationId="{F7DFBA57-B7A8-E1F6-821E-7A0DF99CA93C}"/>
          </ac:spMkLst>
        </pc:spChg>
        <pc:spChg chg="del mod">
          <ac:chgData name="Roopa Satyanarayan Basutkar" userId="2dc6a38309f38df9" providerId="LiveId" clId="{0644904B-F1AC-487B-852B-A1A411970D2A}" dt="2026-10-15T15:21:09.637" v="82" actId="21"/>
          <ac:spMkLst>
            <pc:docMk/>
            <pc:sldMk cId="0" sldId="259"/>
            <ac:spMk id="26" creationId="{3DFD7E97-7F92-9175-9359-36CCEA23C367}"/>
          </ac:spMkLst>
        </pc:spChg>
        <pc:spChg chg="mod">
          <ac:chgData name="Roopa Satyanarayan Basutkar" userId="2dc6a38309f38df9" providerId="LiveId" clId="{0644904B-F1AC-487B-852B-A1A411970D2A}" dt="2026-10-15T16:25:18.586" v="358" actId="113"/>
          <ac:spMkLst>
            <pc:docMk/>
            <pc:sldMk cId="0" sldId="259"/>
            <ac:spMk id="34" creationId="{A642136D-AF2B-4D89-8240-E936A69ACAA5}"/>
          </ac:spMkLst>
        </pc:spChg>
        <pc:spChg chg="mod">
          <ac:chgData name="Roopa Satyanarayan Basutkar" userId="2dc6a38309f38df9" providerId="LiveId" clId="{0644904B-F1AC-487B-852B-A1A411970D2A}" dt="2026-10-15T15:17:15.500" v="41" actId="20577"/>
          <ac:spMkLst>
            <pc:docMk/>
            <pc:sldMk cId="0" sldId="259"/>
            <ac:spMk id="35" creationId="{03B685C1-84B8-46ED-BD7F-B0826A9239F2}"/>
          </ac:spMkLst>
        </pc:spChg>
        <pc:spChg chg="mod">
          <ac:chgData name="Roopa Satyanarayan Basutkar" userId="2dc6a38309f38df9" providerId="LiveId" clId="{0644904B-F1AC-487B-852B-A1A411970D2A}" dt="2026-10-15T16:25:22.681" v="359" actId="207"/>
          <ac:spMkLst>
            <pc:docMk/>
            <pc:sldMk cId="0" sldId="259"/>
            <ac:spMk id="38" creationId="{0AA6BAF9-E453-4EDA-8636-8EF07D50A6AE}"/>
          </ac:spMkLst>
        </pc:spChg>
        <pc:spChg chg="del mod">
          <ac:chgData name="Roopa Satyanarayan Basutkar" userId="2dc6a38309f38df9" providerId="LiveId" clId="{0644904B-F1AC-487B-852B-A1A411970D2A}" dt="2026-10-15T15:19:23.433" v="62" actId="21"/>
          <ac:spMkLst>
            <pc:docMk/>
            <pc:sldMk cId="0" sldId="259"/>
            <ac:spMk id="39" creationId="{129CAF58-D275-411F-9EED-9919BC79382F}"/>
          </ac:spMkLst>
        </pc:spChg>
        <pc:spChg chg="del mod">
          <ac:chgData name="Roopa Satyanarayan Basutkar" userId="2dc6a38309f38df9" providerId="LiveId" clId="{0644904B-F1AC-487B-852B-A1A411970D2A}" dt="2026-10-15T15:18:21.900" v="47" actId="21"/>
          <ac:spMkLst>
            <pc:docMk/>
            <pc:sldMk cId="0" sldId="259"/>
            <ac:spMk id="40" creationId="{D3E79712-67EF-4848-9A35-47E7B5E10C6C}"/>
          </ac:spMkLst>
        </pc:spChg>
        <pc:spChg chg="add del mod">
          <ac:chgData name="Roopa Satyanarayan Basutkar" userId="2dc6a38309f38df9" providerId="LiveId" clId="{0644904B-F1AC-487B-852B-A1A411970D2A}" dt="2026-10-15T15:27:05.810" v="265" actId="1076"/>
          <ac:spMkLst>
            <pc:docMk/>
            <pc:sldMk cId="0" sldId="259"/>
            <ac:spMk id="42" creationId="{4FE22CF5-9219-4105-9A6B-24927C248F30}"/>
          </ac:spMkLst>
        </pc:spChg>
        <pc:spChg chg="del mod">
          <ac:chgData name="Roopa Satyanarayan Basutkar" userId="2dc6a38309f38df9" providerId="LiveId" clId="{0644904B-F1AC-487B-852B-A1A411970D2A}" dt="2026-10-15T15:19:54.460" v="69" actId="21"/>
          <ac:spMkLst>
            <pc:docMk/>
            <pc:sldMk cId="0" sldId="259"/>
            <ac:spMk id="43" creationId="{75575FEE-23BA-48CD-AB84-F3A0C1A6A863}"/>
          </ac:spMkLst>
        </pc:spChg>
        <pc:spChg chg="mod">
          <ac:chgData name="Roopa Satyanarayan Basutkar" userId="2dc6a38309f38df9" providerId="LiveId" clId="{0644904B-F1AC-487B-852B-A1A411970D2A}" dt="2026-10-15T15:28:46.326" v="311" actId="1076"/>
          <ac:spMkLst>
            <pc:docMk/>
            <pc:sldMk cId="0" sldId="259"/>
            <ac:spMk id="46" creationId="{0EEF7EEB-1612-4401-8523-975C2BD716DB}"/>
          </ac:spMkLst>
        </pc:spChg>
        <pc:spChg chg="mod">
          <ac:chgData name="Roopa Satyanarayan Basutkar" userId="2dc6a38309f38df9" providerId="LiveId" clId="{0644904B-F1AC-487B-852B-A1A411970D2A}" dt="2026-10-15T15:29:17.178" v="314" actId="1076"/>
          <ac:spMkLst>
            <pc:docMk/>
            <pc:sldMk cId="0" sldId="259"/>
            <ac:spMk id="48" creationId="{BCF8FEF8-6D13-4DA7-8C4B-7908105E3713}"/>
          </ac:spMkLst>
        </pc:spChg>
        <pc:spChg chg="mod">
          <ac:chgData name="Roopa Satyanarayan Basutkar" userId="2dc6a38309f38df9" providerId="LiveId" clId="{0644904B-F1AC-487B-852B-A1A411970D2A}" dt="2026-10-15T15:37:02.132" v="335" actId="20577"/>
          <ac:spMkLst>
            <pc:docMk/>
            <pc:sldMk cId="0" sldId="259"/>
            <ac:spMk id="49" creationId="{4AE8D985-3723-4FEE-8E64-2749AF7F77DD}"/>
          </ac:spMkLst>
        </pc:spChg>
        <pc:spChg chg="mod">
          <ac:chgData name="Roopa Satyanarayan Basutkar" userId="2dc6a38309f38df9" providerId="LiveId" clId="{0644904B-F1AC-487B-852B-A1A411970D2A}" dt="2026-10-15T15:29:33.009" v="317" actId="14100"/>
          <ac:spMkLst>
            <pc:docMk/>
            <pc:sldMk cId="0" sldId="259"/>
            <ac:spMk id="50" creationId="{1BA8E5A6-D387-4793-A7D8-F687D5FC3864}"/>
          </ac:spMkLst>
        </pc:spChg>
        <pc:spChg chg="mod">
          <ac:chgData name="Roopa Satyanarayan Basutkar" userId="2dc6a38309f38df9" providerId="LiveId" clId="{0644904B-F1AC-487B-852B-A1A411970D2A}" dt="2026-10-15T15:27:17.541" v="275" actId="20577"/>
          <ac:spMkLst>
            <pc:docMk/>
            <pc:sldMk cId="0" sldId="259"/>
            <ac:spMk id="52" creationId="{DE8C5764-5846-46A9-A812-9FF270F2E9BF}"/>
          </ac:spMkLst>
        </pc:spChg>
        <pc:spChg chg="mod">
          <ac:chgData name="Roopa Satyanarayan Basutkar" userId="2dc6a38309f38df9" providerId="LiveId" clId="{0644904B-F1AC-487B-852B-A1A411970D2A}" dt="2026-10-15T15:37:21.309" v="352" actId="20577"/>
          <ac:spMkLst>
            <pc:docMk/>
            <pc:sldMk cId="0" sldId="259"/>
            <ac:spMk id="53" creationId="{B29C63BE-08DB-4A8F-9BD7-C99D6C9D690F}"/>
          </ac:spMkLst>
        </pc:spChg>
        <pc:graphicFrameChg chg="del">
          <ac:chgData name="Roopa Satyanarayan Basutkar" userId="2dc6a38309f38df9" providerId="LiveId" clId="{0644904B-F1AC-487B-852B-A1A411970D2A}" dt="2026-10-15T15:20:33.062" v="77" actId="21"/>
          <ac:graphicFrameMkLst>
            <pc:docMk/>
            <pc:sldMk cId="0" sldId="259"/>
            <ac:graphicFrameMk id="19" creationId="{BD2B8BEE-1002-177D-3F12-BFCD3A9B1207}"/>
          </ac:graphicFrameMkLst>
        </pc:graphicFrameChg>
        <pc:graphicFrameChg chg="del">
          <ac:chgData name="Roopa Satyanarayan Basutkar" userId="2dc6a38309f38df9" providerId="LiveId" clId="{0644904B-F1AC-487B-852B-A1A411970D2A}" dt="2026-10-15T15:20:50.866" v="79" actId="21"/>
          <ac:graphicFrameMkLst>
            <pc:docMk/>
            <pc:sldMk cId="0" sldId="259"/>
            <ac:graphicFrameMk id="22" creationId="{EE8CD500-5A36-49C9-7115-C0633250EEC5}"/>
          </ac:graphicFrameMkLst>
        </pc:graphicFrameChg>
        <pc:picChg chg="add mod">
          <ac:chgData name="Roopa Satyanarayan Basutkar" userId="2dc6a38309f38df9" providerId="LiveId" clId="{0644904B-F1AC-487B-852B-A1A411970D2A}" dt="2026-10-15T15:38:52.498" v="356" actId="1076"/>
          <ac:picMkLst>
            <pc:docMk/>
            <pc:sldMk cId="0" sldId="259"/>
            <ac:picMk id="7" creationId="{AC1C05F2-FFAE-3A5E-A464-BBB5451148F4}"/>
          </ac:picMkLst>
        </pc:picChg>
        <pc:picChg chg="add mod">
          <ac:chgData name="Roopa Satyanarayan Basutkar" userId="2dc6a38309f38df9" providerId="LiveId" clId="{0644904B-F1AC-487B-852B-A1A411970D2A}" dt="2026-10-15T15:38:59.838" v="357" actId="1076"/>
          <ac:picMkLst>
            <pc:docMk/>
            <pc:sldMk cId="0" sldId="259"/>
            <ac:picMk id="12" creationId="{FE63C507-9DD2-2CD3-7418-E3B13A94934B}"/>
          </ac:picMkLst>
        </pc:picChg>
        <pc:picChg chg="del">
          <ac:chgData name="Roopa Satyanarayan Basutkar" userId="2dc6a38309f38df9" providerId="LiveId" clId="{0644904B-F1AC-487B-852B-A1A411970D2A}" dt="2026-10-15T15:15:31.500" v="0" actId="21"/>
          <ac:picMkLst>
            <pc:docMk/>
            <pc:sldMk cId="0" sldId="259"/>
            <ac:picMk id="14" creationId="{39A37CFF-50B8-EBC2-4807-A02C0F55179E}"/>
          </ac:picMkLst>
        </pc:picChg>
        <pc:picChg chg="del">
          <ac:chgData name="Roopa Satyanarayan Basutkar" userId="2dc6a38309f38df9" providerId="LiveId" clId="{0644904B-F1AC-487B-852B-A1A411970D2A}" dt="2026-10-15T15:15:34.354" v="1" actId="21"/>
          <ac:picMkLst>
            <pc:docMk/>
            <pc:sldMk cId="0" sldId="259"/>
            <ac:picMk id="29" creationId="{9FB38B6F-19ED-86B1-DDE0-2ED969DD75B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41F1A1-7C18-47DF-8F38-10F85DBC92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97105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E4BD07-7BBF-43D4-A26B-85F20B9DBAC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397105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7003B8C-A4AE-4672-B984-3549A422AAA0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749615-BB74-4DD3-A9DB-A3C83768B8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FB94981-BB24-47EA-BF3D-871B17C3E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C2F66-0D66-44BF-A426-8BB24E11C5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97105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5E7B8-EE1B-4253-A2A7-F76197C567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3970338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6C836F1-D1A1-4136-AA5B-E00372EB4D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1pPr>
    <a:lvl2pPr marL="1991576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2pPr>
    <a:lvl3pPr marL="3984952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3pPr>
    <a:lvl4pPr marL="5980129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4pPr>
    <a:lvl5pPr marL="7973505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5pPr>
    <a:lvl6pPr marL="9975668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6pPr>
    <a:lvl7pPr marL="11970803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7pPr>
    <a:lvl8pPr marL="13965938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8pPr>
    <a:lvl9pPr marL="15961070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5FBBC490-0E2F-4F5A-AAED-9F050C54E9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43125" y="685800"/>
            <a:ext cx="25717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49C7629B-F888-44A9-99B1-D4423887F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8B27742-C400-4DBB-99FB-AD67A8A2C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F52660-A0E4-4EDA-8521-56DD941C8A5C}" type="slidenum">
              <a:rPr lang="en-US" altLang="en-US" sz="1200" smtClean="0"/>
              <a:pPr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8" y="13420204"/>
            <a:ext cx="27539396" cy="92601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895" y="24480362"/>
            <a:ext cx="22679502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58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17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7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035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794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553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312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071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D949E-A451-4D18-81E7-B04F46341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FF224-C491-4C0A-9614-FEBA264C44D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347F0-66B5-47E3-AF33-855E14438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062A7-91AB-4A36-B362-35236D65C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5050B-6F3F-4858-9B77-607E249249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726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71EE5-9247-4A20-9D92-DC01FADCB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6038-F1C2-4B7C-9520-C9B32220701E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AD197-838C-47E7-9B60-AFD26238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69953-E355-48F4-9884-DE1FC152E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F9A4A-B543-4ED0-9EFA-122D90EEC2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51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323" y="27760420"/>
            <a:ext cx="27539396" cy="8580128"/>
          </a:xfrm>
        </p:spPr>
        <p:txBody>
          <a:bodyPr anchor="t"/>
          <a:lstStyle>
            <a:lvl1pPr algn="l">
              <a:defRPr sz="15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323" y="18310280"/>
            <a:ext cx="27539396" cy="9450136"/>
          </a:xfrm>
        </p:spPr>
        <p:txBody>
          <a:bodyPr anchor="b"/>
          <a:lstStyle>
            <a:lvl1pPr marL="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1pPr>
            <a:lvl2pPr marL="1758911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517823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3pPr>
            <a:lvl4pPr marL="527673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7035648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794559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553472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31238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407129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F920C-0A40-4961-9BD9-2586ADCA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F995B-29FE-4904-9092-2901DFAAF9D9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8DEE3-3CB1-4498-BD66-309257CA4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EA4B4-4C9F-46CF-BB39-A8C06157F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B420C-9269-4E00-9750-036798E09D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99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9972" y="10080156"/>
            <a:ext cx="14309686" cy="28510425"/>
          </a:xfrm>
        </p:spPr>
        <p:txBody>
          <a:bodyPr/>
          <a:lstStyle>
            <a:lvl1pPr>
              <a:defRPr sz="10800"/>
            </a:lvl1pPr>
            <a:lvl2pPr>
              <a:defRPr sz="9300"/>
            </a:lvl2pPr>
            <a:lvl3pPr>
              <a:defRPr sz="77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9643" y="10080156"/>
            <a:ext cx="14309686" cy="28510425"/>
          </a:xfrm>
        </p:spPr>
        <p:txBody>
          <a:bodyPr/>
          <a:lstStyle>
            <a:lvl1pPr>
              <a:defRPr sz="10800"/>
            </a:lvl1pPr>
            <a:lvl2pPr>
              <a:defRPr sz="9300"/>
            </a:lvl2pPr>
            <a:lvl3pPr>
              <a:defRPr sz="77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49693E-95A5-48F3-910E-7F21730B6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E7722-3036-4A48-AA8E-036A3D15F0AE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E93212C-B660-49D3-8C79-B41383AF2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8C3DFCA-E8DD-4319-A9DB-29AADA09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9CB41-55D1-492A-82FC-CAA21002A8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50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967" y="9670151"/>
            <a:ext cx="14315313" cy="4030057"/>
          </a:xfrm>
        </p:spPr>
        <p:txBody>
          <a:bodyPr anchor="b"/>
          <a:lstStyle>
            <a:lvl1pPr marL="0" indent="0">
              <a:buNone/>
              <a:defRPr sz="9300" b="1"/>
            </a:lvl1pPr>
            <a:lvl2pPr marL="1758911" indent="0">
              <a:buNone/>
              <a:defRPr sz="7700" b="1"/>
            </a:lvl2pPr>
            <a:lvl3pPr marL="3517823" indent="0">
              <a:buNone/>
              <a:defRPr sz="7000" b="1"/>
            </a:lvl3pPr>
            <a:lvl4pPr marL="5276735" indent="0">
              <a:buNone/>
              <a:defRPr sz="6200" b="1"/>
            </a:lvl4pPr>
            <a:lvl5pPr marL="7035648" indent="0">
              <a:buNone/>
              <a:defRPr sz="6200" b="1"/>
            </a:lvl5pPr>
            <a:lvl6pPr marL="8794559" indent="0">
              <a:buNone/>
              <a:defRPr sz="6200" b="1"/>
            </a:lvl6pPr>
            <a:lvl7pPr marL="10553472" indent="0">
              <a:buNone/>
              <a:defRPr sz="6200" b="1"/>
            </a:lvl7pPr>
            <a:lvl8pPr marL="12312385" indent="0">
              <a:buNone/>
              <a:defRPr sz="6200" b="1"/>
            </a:lvl8pPr>
            <a:lvl9pPr marL="14071295" indent="0">
              <a:buNone/>
              <a:defRPr sz="6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9967" y="13700202"/>
            <a:ext cx="14315313" cy="24890371"/>
          </a:xfrm>
        </p:spPr>
        <p:txBody>
          <a:bodyPr/>
          <a:lstStyle>
            <a:lvl1pPr>
              <a:defRPr sz="9300"/>
            </a:lvl1pPr>
            <a:lvl2pPr>
              <a:defRPr sz="7700"/>
            </a:lvl2pPr>
            <a:lvl3pPr>
              <a:defRPr sz="70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8399" y="9670151"/>
            <a:ext cx="14320935" cy="4030057"/>
          </a:xfrm>
        </p:spPr>
        <p:txBody>
          <a:bodyPr anchor="b"/>
          <a:lstStyle>
            <a:lvl1pPr marL="0" indent="0">
              <a:buNone/>
              <a:defRPr sz="9300" b="1"/>
            </a:lvl1pPr>
            <a:lvl2pPr marL="1758911" indent="0">
              <a:buNone/>
              <a:defRPr sz="7700" b="1"/>
            </a:lvl2pPr>
            <a:lvl3pPr marL="3517823" indent="0">
              <a:buNone/>
              <a:defRPr sz="7000" b="1"/>
            </a:lvl3pPr>
            <a:lvl4pPr marL="5276735" indent="0">
              <a:buNone/>
              <a:defRPr sz="6200" b="1"/>
            </a:lvl4pPr>
            <a:lvl5pPr marL="7035648" indent="0">
              <a:buNone/>
              <a:defRPr sz="6200" b="1"/>
            </a:lvl5pPr>
            <a:lvl6pPr marL="8794559" indent="0">
              <a:buNone/>
              <a:defRPr sz="6200" b="1"/>
            </a:lvl6pPr>
            <a:lvl7pPr marL="10553472" indent="0">
              <a:buNone/>
              <a:defRPr sz="6200" b="1"/>
            </a:lvl7pPr>
            <a:lvl8pPr marL="12312385" indent="0">
              <a:buNone/>
              <a:defRPr sz="6200" b="1"/>
            </a:lvl8pPr>
            <a:lvl9pPr marL="14071295" indent="0">
              <a:buNone/>
              <a:defRPr sz="6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8399" y="13700202"/>
            <a:ext cx="14320935" cy="24890371"/>
          </a:xfrm>
        </p:spPr>
        <p:txBody>
          <a:bodyPr/>
          <a:lstStyle>
            <a:lvl1pPr>
              <a:defRPr sz="9300"/>
            </a:lvl1pPr>
            <a:lvl2pPr>
              <a:defRPr sz="7700"/>
            </a:lvl2pPr>
            <a:lvl3pPr>
              <a:defRPr sz="70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DD67E68-B0BC-49BE-92B8-24E235351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CBC91-6D84-48AB-A940-976C8E3C6AE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513E311-2060-432D-851D-8568801E1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175908E-2CDA-4E5D-9EBF-26CEDF509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BD72D-2DB0-4295-85DC-138BF3F342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80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4D9C3C3-9899-415B-BE6D-C74F28491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EED1F-CF9B-460E-98E2-7B25FE7249DF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BF40E5B-2083-4570-8106-F3172AD18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83559A-744E-4586-BBE3-5113B783E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1C18C-FF64-4A9F-9FEE-DDEEB3B1FE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51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515EF6-9BFD-4295-83A6-78C45968A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18985-4A23-460E-9F20-229360234CDC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8E5C6A9-B57A-4A4B-B979-501C32E15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DE39C46-4762-403C-9E0F-E10E1F36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5E392-B81D-42FA-8377-8BBDEF71A3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148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72" y="1720029"/>
            <a:ext cx="10659143" cy="7320109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223" y="1720028"/>
            <a:ext cx="18112102" cy="36870549"/>
          </a:xfrm>
        </p:spPr>
        <p:txBody>
          <a:bodyPr/>
          <a:lstStyle>
            <a:lvl1pPr>
              <a:defRPr sz="12400"/>
            </a:lvl1pPr>
            <a:lvl2pPr>
              <a:defRPr sz="10800"/>
            </a:lvl2pPr>
            <a:lvl3pPr>
              <a:defRPr sz="93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972" y="9040138"/>
            <a:ext cx="10659143" cy="29550439"/>
          </a:xfrm>
        </p:spPr>
        <p:txBody>
          <a:bodyPr/>
          <a:lstStyle>
            <a:lvl1pPr marL="0" indent="0">
              <a:buNone/>
              <a:defRPr sz="5400"/>
            </a:lvl1pPr>
            <a:lvl2pPr marL="1758911" indent="0">
              <a:buNone/>
              <a:defRPr sz="4600"/>
            </a:lvl2pPr>
            <a:lvl3pPr marL="3517823" indent="0">
              <a:buNone/>
              <a:defRPr sz="3900"/>
            </a:lvl3pPr>
            <a:lvl4pPr marL="5276735" indent="0">
              <a:buNone/>
              <a:defRPr sz="3500"/>
            </a:lvl4pPr>
            <a:lvl5pPr marL="7035648" indent="0">
              <a:buNone/>
              <a:defRPr sz="3500"/>
            </a:lvl5pPr>
            <a:lvl6pPr marL="8794559" indent="0">
              <a:buNone/>
              <a:defRPr sz="3500"/>
            </a:lvl6pPr>
            <a:lvl7pPr marL="10553472" indent="0">
              <a:buNone/>
              <a:defRPr sz="3500"/>
            </a:lvl7pPr>
            <a:lvl8pPr marL="12312385" indent="0">
              <a:buNone/>
              <a:defRPr sz="3500"/>
            </a:lvl8pPr>
            <a:lvl9pPr marL="14071295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6C8773-BBF9-4CBB-8B4F-3844620B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023E0-45DC-4E5E-987E-4A88A7DCC31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525882-6361-49E2-AA90-A8048FFB8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1144D91-123B-4897-8D10-4C72E505F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AD90C-963D-4C94-9354-E26D5E154D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02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490" y="30240447"/>
            <a:ext cx="19439573" cy="3570056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490" y="3860057"/>
            <a:ext cx="19439573" cy="25920383"/>
          </a:xfrm>
        </p:spPr>
        <p:txBody>
          <a:bodyPr rtlCol="0">
            <a:normAutofit/>
          </a:bodyPr>
          <a:lstStyle>
            <a:lvl1pPr marL="0" indent="0">
              <a:buNone/>
              <a:defRPr sz="12400"/>
            </a:lvl1pPr>
            <a:lvl2pPr marL="1758911" indent="0">
              <a:buNone/>
              <a:defRPr sz="10800"/>
            </a:lvl2pPr>
            <a:lvl3pPr marL="3517823" indent="0">
              <a:buNone/>
              <a:defRPr sz="9300"/>
            </a:lvl3pPr>
            <a:lvl4pPr marL="5276735" indent="0">
              <a:buNone/>
              <a:defRPr sz="7700"/>
            </a:lvl4pPr>
            <a:lvl5pPr marL="7035648" indent="0">
              <a:buNone/>
              <a:defRPr sz="7700"/>
            </a:lvl5pPr>
            <a:lvl6pPr marL="8794559" indent="0">
              <a:buNone/>
              <a:defRPr sz="7700"/>
            </a:lvl6pPr>
            <a:lvl7pPr marL="10553472" indent="0">
              <a:buNone/>
              <a:defRPr sz="7700"/>
            </a:lvl7pPr>
            <a:lvl8pPr marL="12312385" indent="0">
              <a:buNone/>
              <a:defRPr sz="7700"/>
            </a:lvl8pPr>
            <a:lvl9pPr marL="14071295" indent="0">
              <a:buNone/>
              <a:defRPr sz="77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490" y="33810505"/>
            <a:ext cx="19439573" cy="5070071"/>
          </a:xfrm>
        </p:spPr>
        <p:txBody>
          <a:bodyPr/>
          <a:lstStyle>
            <a:lvl1pPr marL="0" indent="0">
              <a:buNone/>
              <a:defRPr sz="5400"/>
            </a:lvl1pPr>
            <a:lvl2pPr marL="1758911" indent="0">
              <a:buNone/>
              <a:defRPr sz="4600"/>
            </a:lvl2pPr>
            <a:lvl3pPr marL="3517823" indent="0">
              <a:buNone/>
              <a:defRPr sz="3900"/>
            </a:lvl3pPr>
            <a:lvl4pPr marL="5276735" indent="0">
              <a:buNone/>
              <a:defRPr sz="3500"/>
            </a:lvl4pPr>
            <a:lvl5pPr marL="7035648" indent="0">
              <a:buNone/>
              <a:defRPr sz="3500"/>
            </a:lvl5pPr>
            <a:lvl6pPr marL="8794559" indent="0">
              <a:buNone/>
              <a:defRPr sz="3500"/>
            </a:lvl6pPr>
            <a:lvl7pPr marL="10553472" indent="0">
              <a:buNone/>
              <a:defRPr sz="3500"/>
            </a:lvl7pPr>
            <a:lvl8pPr marL="12312385" indent="0">
              <a:buNone/>
              <a:defRPr sz="3500"/>
            </a:lvl8pPr>
            <a:lvl9pPr marL="14071295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2F7C6D2-1643-43AB-959B-BEDC2641E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3FE3A-1E24-407E-AE04-148767690F5A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04842E-13AA-473F-A828-A2D6D5FAD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936BE3-E84F-4A3C-8A23-E0FC177AB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6876D-8480-44E2-846A-6578264EE1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75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A41C9-12C7-4479-A1C6-22EFA1F76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0834B-282C-416D-94ED-6B23A3698CA8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79568-D853-46CB-B38F-A040E607A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E87C6-F509-46E4-B93C-FCA3AAE4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7FA58-D542-4A30-B45B-B00F0AC479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363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89488" y="1730037"/>
            <a:ext cx="7289840" cy="3686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19966" y="1730037"/>
            <a:ext cx="21329530" cy="3686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8D901-264B-4CF0-822D-689A67D4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7C7B0-7D69-459F-8817-9C0596DB67FC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581C5-5CE6-4CAD-92D8-4A231A85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9DF96-9E9F-42B6-AB88-294DDC8A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871A2-81D1-443C-8078-0A7CB25637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7441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9BE51FE-F5FE-4482-A75C-9F25607C25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19881" y="1729550"/>
            <a:ext cx="29159526" cy="720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FC0B885-903A-4A97-B2BB-06BDF21830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619881" y="10080149"/>
            <a:ext cx="29159526" cy="2850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1783" tIns="175890" rIns="351783" bIns="1758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46252-0984-4F75-B8F1-E6216C1E92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19881" y="40040592"/>
            <a:ext cx="7560561" cy="2299081"/>
          </a:xfrm>
          <a:prstGeom prst="rect">
            <a:avLst/>
          </a:prstGeom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46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99F86B6-F80D-423E-B1E3-1DB40D6F57EF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63445-508E-4E43-A0A1-8EBB71674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72261" y="40040592"/>
            <a:ext cx="10254767" cy="2299081"/>
          </a:xfrm>
          <a:prstGeom prst="rect">
            <a:avLst/>
          </a:prstGeom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46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E999A-BC55-4224-9A78-AE5B4EACD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8846" y="40040592"/>
            <a:ext cx="7560561" cy="2299081"/>
          </a:xfrm>
          <a:prstGeom prst="rect">
            <a:avLst/>
          </a:prstGeom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46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D2AD22A-4F4B-4B5B-9840-C8C6A0AA69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3513138" rtl="0" eaLnBrk="0" fontAlgn="base" hangingPunct="0">
        <a:spcBef>
          <a:spcPct val="0"/>
        </a:spcBef>
        <a:spcAft>
          <a:spcPct val="0"/>
        </a:spcAft>
        <a:defRPr sz="17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2pPr>
      <a:lvl3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3pPr>
      <a:lvl4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4pPr>
      <a:lvl5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5pPr>
      <a:lvl6pPr marL="405018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6pPr>
      <a:lvl7pPr marL="810036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7pPr>
      <a:lvl8pPr marL="1215053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8pPr>
      <a:lvl9pPr marL="1620071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9pPr>
    </p:titleStyle>
    <p:bodyStyle>
      <a:lvl1pPr marL="1316038" indent="-131603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400" kern="1200">
          <a:solidFill>
            <a:schemeClr val="tx1"/>
          </a:solidFill>
          <a:latin typeface="+mn-lt"/>
          <a:ea typeface="+mn-ea"/>
          <a:cs typeface="+mn-cs"/>
        </a:defRPr>
      </a:lvl1pPr>
      <a:lvl2pPr marL="2855913" indent="-10937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4392613" indent="-8778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3pPr>
      <a:lvl4pPr marL="6151563" indent="-8778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912100" indent="-8778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674016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432928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191839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4950750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1pPr>
      <a:lvl2pPr marL="1758911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2pPr>
      <a:lvl3pPr marL="3517823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276735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4pPr>
      <a:lvl5pPr marL="7035648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5pPr>
      <a:lvl6pPr marL="8794559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6pPr>
      <a:lvl7pPr marL="10553472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7pPr>
      <a:lvl8pPr marL="12312385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8pPr>
      <a:lvl9pPr marL="14071295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B816EF-9A57-4CEC-A411-A1A36F19CE50}"/>
              </a:ext>
            </a:extLst>
          </p:cNvPr>
          <p:cNvSpPr/>
          <p:nvPr/>
        </p:nvSpPr>
        <p:spPr>
          <a:xfrm>
            <a:off x="273844" y="194409"/>
            <a:ext cx="31775400" cy="3937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576" tIns="44789" rIns="89576" bIns="44789" anchor="ctr"/>
          <a:lstStyle/>
          <a:p>
            <a:pPr algn="ctr" defTabSz="38901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D727AAA-C4CD-43F5-83A7-E5F1703F5D43}"/>
              </a:ext>
            </a:extLst>
          </p:cNvPr>
          <p:cNvSpPr/>
          <p:nvPr/>
        </p:nvSpPr>
        <p:spPr>
          <a:xfrm>
            <a:off x="350044" y="4462674"/>
            <a:ext cx="14184231" cy="36922697"/>
          </a:xfrm>
          <a:prstGeom prst="roundRect">
            <a:avLst>
              <a:gd name="adj" fmla="val 2808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576" tIns="44789" rIns="89576" bIns="44789" anchor="ctr"/>
          <a:lstStyle/>
          <a:p>
            <a:pPr algn="ctr" defTabSz="38901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4326B4F-9DB0-44B6-A70B-7491412B8CE0}"/>
              </a:ext>
            </a:extLst>
          </p:cNvPr>
          <p:cNvSpPr/>
          <p:nvPr/>
        </p:nvSpPr>
        <p:spPr>
          <a:xfrm>
            <a:off x="14828044" y="4462675"/>
            <a:ext cx="17221200" cy="36837322"/>
          </a:xfrm>
          <a:prstGeom prst="roundRect">
            <a:avLst>
              <a:gd name="adj" fmla="val 2808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576" tIns="44789" rIns="89576" bIns="44789" anchor="ctr"/>
          <a:lstStyle/>
          <a:p>
            <a:pPr algn="ctr" defTabSz="38901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77" name="Rectangle 30">
            <a:extLst>
              <a:ext uri="{FF2B5EF4-FFF2-40B4-BE49-F238E27FC236}">
                <a16:creationId xmlns:a16="http://schemas.microsoft.com/office/drawing/2014/main" id="{A07890BD-F971-41B0-958F-59402CDF9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425" y="18401507"/>
            <a:ext cx="9334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434" tIns="40217" rIns="80434" bIns="40217" anchor="ctr">
            <a:spAutoFit/>
          </a:bodyPr>
          <a:lstStyle>
            <a:lvl1pPr marL="442913" indent="-455613">
              <a:spcBef>
                <a:spcPct val="20000"/>
              </a:spcBef>
              <a:buFont typeface="Arial" panose="020B0604020202020204" pitchFamily="34" charset="0"/>
              <a:buChar char="•"/>
              <a:defRPr sz="1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9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12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endParaRPr lang="en-US" altLang="en-US" sz="33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FE22CF5-9219-4105-9A6B-24927C248F30}"/>
              </a:ext>
            </a:extLst>
          </p:cNvPr>
          <p:cNvSpPr/>
          <p:nvPr/>
        </p:nvSpPr>
        <p:spPr>
          <a:xfrm>
            <a:off x="14849842" y="36550452"/>
            <a:ext cx="17177604" cy="1202469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Acknowledgements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0EEF7EEB-1612-4401-8523-975C2BD716DB}"/>
              </a:ext>
            </a:extLst>
          </p:cNvPr>
          <p:cNvSpPr/>
          <p:nvPr/>
        </p:nvSpPr>
        <p:spPr>
          <a:xfrm>
            <a:off x="14849842" y="23606200"/>
            <a:ext cx="17221200" cy="1202470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Conclusions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CF8FEF8-6D13-4DA7-8C4B-7908105E3713}"/>
              </a:ext>
            </a:extLst>
          </p:cNvPr>
          <p:cNvSpPr/>
          <p:nvPr/>
        </p:nvSpPr>
        <p:spPr>
          <a:xfrm>
            <a:off x="350044" y="4548048"/>
            <a:ext cx="14184231" cy="1037088"/>
          </a:xfrm>
          <a:prstGeom prst="roundRect">
            <a:avLst>
              <a:gd name="adj" fmla="val 3048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91" tIns="45996" rIns="91991" bIns="45996" anchor="ctr"/>
          <a:lstStyle/>
          <a:p>
            <a:pPr algn="ctr" defTabSz="399500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latin typeface="+mj-lt"/>
                <a:ea typeface="Tahoma" pitchFamily="34" charset="0"/>
                <a:cs typeface="Arial" pitchFamily="34" charset="0"/>
              </a:rPr>
              <a:t>  Background</a:t>
            </a:r>
            <a:endParaRPr lang="en-US" altLang="en-US" sz="6800" b="1" dirty="0">
              <a:solidFill>
                <a:schemeClr val="tx1"/>
              </a:solidFill>
              <a:latin typeface="+mj-lt"/>
              <a:ea typeface="Tahoma" pitchFamily="34" charset="0"/>
              <a:cs typeface="Arial" pitchFamily="34" charset="0"/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AE8D985-3723-4FEE-8E64-2749AF7F77DD}"/>
              </a:ext>
            </a:extLst>
          </p:cNvPr>
          <p:cNvSpPr/>
          <p:nvPr/>
        </p:nvSpPr>
        <p:spPr>
          <a:xfrm>
            <a:off x="383565" y="9531454"/>
            <a:ext cx="14150710" cy="1037088"/>
          </a:xfrm>
          <a:prstGeom prst="roundRect">
            <a:avLst>
              <a:gd name="adj" fmla="val 231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91" tIns="45996" rIns="91991" bIns="45996" anchor="ctr"/>
          <a:lstStyle/>
          <a:p>
            <a:pPr algn="ctr" defTabSz="399500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latin typeface="+mj-lt"/>
                <a:ea typeface="Tahoma" pitchFamily="34" charset="0"/>
                <a:cs typeface="Arial" pitchFamily="34" charset="0"/>
              </a:rPr>
              <a:t>Aim</a:t>
            </a:r>
            <a:endParaRPr lang="en-US" altLang="en-US" sz="6800" b="1" dirty="0">
              <a:solidFill>
                <a:schemeClr val="tx1"/>
              </a:solidFill>
              <a:latin typeface="+mj-lt"/>
              <a:ea typeface="Tahoma" pitchFamily="34" charset="0"/>
              <a:cs typeface="Arial" pitchFamily="34" charset="0"/>
            </a:endParaRP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1BA8E5A6-D387-4793-A7D8-F687D5FC3864}"/>
              </a:ext>
            </a:extLst>
          </p:cNvPr>
          <p:cNvSpPr/>
          <p:nvPr/>
        </p:nvSpPr>
        <p:spPr>
          <a:xfrm>
            <a:off x="350044" y="15117447"/>
            <a:ext cx="14184230" cy="967681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91" tIns="45996" rIns="91991" bIns="45996" anchor="ctr"/>
          <a:lstStyle/>
          <a:p>
            <a:pPr algn="ctr" defTabSz="472980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latin typeface="+mj-lt"/>
                <a:ea typeface="Tahoma" pitchFamily="34" charset="0"/>
                <a:cs typeface="Arial" pitchFamily="34" charset="0"/>
              </a:rPr>
              <a:t>Methods</a:t>
            </a:r>
            <a:r>
              <a:rPr lang="en-US" altLang="en-US" sz="4400" b="1" dirty="0">
                <a:solidFill>
                  <a:srgbClr val="C00000"/>
                </a:solidFill>
                <a:latin typeface="+mj-lt"/>
                <a:ea typeface="Tahoma" pitchFamily="34" charset="0"/>
                <a:cs typeface="Arial" pitchFamily="34" charset="0"/>
              </a:rPr>
              <a:t> 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DE8C5764-5846-46A9-A812-9FF270F2E9BF}"/>
              </a:ext>
            </a:extLst>
          </p:cNvPr>
          <p:cNvSpPr/>
          <p:nvPr/>
        </p:nvSpPr>
        <p:spPr>
          <a:xfrm>
            <a:off x="273844" y="41745865"/>
            <a:ext cx="31775400" cy="967680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/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Nitte Clinical Pharmacy &amp; Outcomes Research Conference (NCPOR 2026) | 27–28 November 2026</a:t>
            </a:r>
            <a:endParaRPr lang="en-IN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B29C63BE-08DB-4A8F-9BD7-C99D6C9D690F}"/>
              </a:ext>
            </a:extLst>
          </p:cNvPr>
          <p:cNvSpPr/>
          <p:nvPr/>
        </p:nvSpPr>
        <p:spPr>
          <a:xfrm>
            <a:off x="350044" y="25726947"/>
            <a:ext cx="14184230" cy="967681"/>
          </a:xfrm>
          <a:prstGeom prst="roundRect">
            <a:avLst>
              <a:gd name="adj" fmla="val 3048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  Discussion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42136D-AF2B-4D89-8240-E936A69ACAA5}"/>
              </a:ext>
            </a:extLst>
          </p:cNvPr>
          <p:cNvSpPr txBox="1"/>
          <p:nvPr/>
        </p:nvSpPr>
        <p:spPr>
          <a:xfrm>
            <a:off x="27687133" y="3043018"/>
            <a:ext cx="4745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+mn-lt"/>
                <a:cs typeface="Times New Roman" panose="02020603050405020304" pitchFamily="18" charset="0"/>
              </a:rPr>
              <a:t>Poster Code</a:t>
            </a:r>
            <a:endParaRPr lang="en-IN" sz="4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5" name="Text Box 122">
            <a:extLst>
              <a:ext uri="{FF2B5EF4-FFF2-40B4-BE49-F238E27FC236}">
                <a16:creationId xmlns:a16="http://schemas.microsoft.com/office/drawing/2014/main" id="{03B685C1-84B8-46ED-BD7F-B0826A923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0415" y="309162"/>
            <a:ext cx="26002258" cy="1529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006" tIns="300016" rIns="120006" bIns="300016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000" b="1" dirty="0">
                <a:latin typeface="+mn-lt"/>
              </a:rPr>
              <a:t>Title of the Abstract</a:t>
            </a:r>
          </a:p>
        </p:txBody>
      </p:sp>
      <p:sp>
        <p:nvSpPr>
          <p:cNvPr id="38" name="Text Box 122">
            <a:extLst>
              <a:ext uri="{FF2B5EF4-FFF2-40B4-BE49-F238E27FC236}">
                <a16:creationId xmlns:a16="http://schemas.microsoft.com/office/drawing/2014/main" id="{0AA6BAF9-E453-4EDA-8636-8EF07D50A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550" y="1599645"/>
            <a:ext cx="21137340" cy="171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006" tIns="300016" rIns="120006" bIns="300016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2528203" eaLnBrk="1" fontAlgn="auto" hangingPunct="1">
              <a:spcAft>
                <a:spcPts val="0"/>
              </a:spcAft>
              <a:defRPr/>
            </a:pPr>
            <a:r>
              <a:rPr lang="en-IN" sz="3600" b="1" u="sng" dirty="0">
                <a:latin typeface="+mj-lt"/>
                <a:cs typeface="Times New Roman" panose="02020603050405020304" pitchFamily="18" charset="0"/>
              </a:rPr>
              <a:t>Presenting author</a:t>
            </a:r>
            <a:r>
              <a:rPr lang="en-IN" sz="3600" b="1" u="sng" baseline="300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en-IN" sz="3600" dirty="0">
                <a:latin typeface="+mj-lt"/>
                <a:cs typeface="Times New Roman" panose="02020603050405020304" pitchFamily="18" charset="0"/>
              </a:rPr>
              <a:t>, Second author</a:t>
            </a:r>
            <a:r>
              <a:rPr lang="en-IN" sz="3600" baseline="30000" dirty="0">
                <a:latin typeface="+mj-lt"/>
                <a:cs typeface="Times New Roman" panose="02020603050405020304" pitchFamily="18" charset="0"/>
              </a:rPr>
              <a:t>2</a:t>
            </a:r>
            <a:r>
              <a:rPr lang="en-IN" sz="3600" dirty="0">
                <a:latin typeface="+mj-lt"/>
                <a:cs typeface="Times New Roman" panose="02020603050405020304" pitchFamily="18" charset="0"/>
              </a:rPr>
              <a:t>, Third author</a:t>
            </a:r>
            <a:r>
              <a:rPr lang="en-IN" sz="3600" baseline="30000" dirty="0">
                <a:latin typeface="+mj-lt"/>
                <a:cs typeface="Times New Roman" panose="02020603050405020304" pitchFamily="18" charset="0"/>
              </a:rPr>
              <a:t>3</a:t>
            </a:r>
            <a:r>
              <a:rPr lang="en-IN" sz="3600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algn="ctr" defTabSz="2528203"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+mj-lt"/>
                <a:cs typeface="Times New Roman" panose="02020603050405020304" pitchFamily="18" charset="0"/>
              </a:rPr>
              <a:t>Affiliations</a:t>
            </a:r>
            <a:endParaRPr lang="en-IN" sz="36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Rounded Rectangle 45">
            <a:extLst>
              <a:ext uri="{FF2B5EF4-FFF2-40B4-BE49-F238E27FC236}">
                <a16:creationId xmlns:a16="http://schemas.microsoft.com/office/drawing/2014/main" id="{2E499174-2B3E-5CD1-C385-62417814E3FC}"/>
              </a:ext>
            </a:extLst>
          </p:cNvPr>
          <p:cNvSpPr/>
          <p:nvPr/>
        </p:nvSpPr>
        <p:spPr>
          <a:xfrm>
            <a:off x="14806246" y="30310499"/>
            <a:ext cx="17221200" cy="120246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References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AE4D37-6C21-3F8B-2321-5174DEE40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61" y="380756"/>
            <a:ext cx="4936997" cy="1713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38D1A3-0DF8-DB35-3881-5561360711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37843" y="2204144"/>
            <a:ext cx="4936996" cy="19463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474062-0CBF-78F1-E3ED-DE4E8E169238}"/>
              </a:ext>
            </a:extLst>
          </p:cNvPr>
          <p:cNvSpPr txBox="1"/>
          <p:nvPr/>
        </p:nvSpPr>
        <p:spPr>
          <a:xfrm>
            <a:off x="27653612" y="720628"/>
            <a:ext cx="4745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+mn-lt"/>
                <a:cs typeface="Times New Roman" panose="02020603050405020304" pitchFamily="18" charset="0"/>
              </a:rPr>
              <a:t>Participant college logo</a:t>
            </a:r>
            <a:endParaRPr lang="en-IN" sz="4000" b="1" dirty="0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3488</TotalTime>
  <Words>43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med3</dc:creator>
  <cp:lastModifiedBy>Ananthesh L</cp:lastModifiedBy>
  <cp:revision>467</cp:revision>
  <dcterms:created xsi:type="dcterms:W3CDTF">2010-03-04T01:22:13Z</dcterms:created>
  <dcterms:modified xsi:type="dcterms:W3CDTF">2026-10-16T06:26:32Z</dcterms:modified>
</cp:coreProperties>
</file>