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C81E"/>
    <a:srgbClr val="FFFDD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73A4A8-8F18-4C8E-AD18-662F48FD80B5}" v="64" dt="2026-10-16T06:37:39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nthesh L" userId="7bb6ae931f45f27c" providerId="LiveId" clId="{69258D17-8D7F-4C1E-B5CD-320453EFB21D}"/>
    <pc:docChg chg="undo custSel addSld delSld modSld modMainMaster">
      <pc:chgData name="Ananthesh L" userId="7bb6ae931f45f27c" providerId="LiveId" clId="{69258D17-8D7F-4C1E-B5CD-320453EFB21D}" dt="2026-10-16T06:37:39.467" v="190"/>
      <pc:docMkLst>
        <pc:docMk/>
      </pc:docMkLst>
      <pc:sldChg chg="addSp delSp modSp mod setBg">
        <pc:chgData name="Ananthesh L" userId="7bb6ae931f45f27c" providerId="LiveId" clId="{69258D17-8D7F-4C1E-B5CD-320453EFB21D}" dt="2026-10-16T06:36:36.582" v="179"/>
        <pc:sldMkLst>
          <pc:docMk/>
          <pc:sldMk cId="367568841" sldId="257"/>
        </pc:sldMkLst>
        <pc:spChg chg="add mod">
          <ac:chgData name="Ananthesh L" userId="7bb6ae931f45f27c" providerId="LiveId" clId="{69258D17-8D7F-4C1E-B5CD-320453EFB21D}" dt="2026-10-16T06:36:26.791" v="178" actId="12788"/>
          <ac:spMkLst>
            <pc:docMk/>
            <pc:sldMk cId="367568841" sldId="257"/>
            <ac:spMk id="4" creationId="{65914283-83A2-B2C1-8F31-39A34874F8FC}"/>
          </ac:spMkLst>
        </pc:spChg>
        <pc:spChg chg="mod">
          <ac:chgData name="Ananthesh L" userId="7bb6ae931f45f27c" providerId="LiveId" clId="{69258D17-8D7F-4C1E-B5CD-320453EFB21D}" dt="2026-10-16T05:47:31.929" v="0" actId="12788"/>
          <ac:spMkLst>
            <pc:docMk/>
            <pc:sldMk cId="367568841" sldId="257"/>
            <ac:spMk id="8" creationId="{8F37A2B1-8000-52B5-2420-42C71474D02E}"/>
          </ac:spMkLst>
        </pc:spChg>
        <pc:spChg chg="mod">
          <ac:chgData name="Ananthesh L" userId="7bb6ae931f45f27c" providerId="LiveId" clId="{69258D17-8D7F-4C1E-B5CD-320453EFB21D}" dt="2026-10-16T05:59:45.133" v="65" actId="27636"/>
          <ac:spMkLst>
            <pc:docMk/>
            <pc:sldMk cId="367568841" sldId="257"/>
            <ac:spMk id="9" creationId="{B2312D72-3D33-8494-9D0A-984DB506365F}"/>
          </ac:spMkLst>
        </pc:spChg>
        <pc:spChg chg="mod">
          <ac:chgData name="Ananthesh L" userId="7bb6ae931f45f27c" providerId="LiveId" clId="{69258D17-8D7F-4C1E-B5CD-320453EFB21D}" dt="2026-10-16T05:47:31.929" v="0" actId="12788"/>
          <ac:spMkLst>
            <pc:docMk/>
            <pc:sldMk cId="367568841" sldId="257"/>
            <ac:spMk id="10" creationId="{C6C0AAA2-9474-E250-CE9F-68CDBB1CFFDF}"/>
          </ac:spMkLst>
        </pc:spChg>
        <pc:spChg chg="mod">
          <ac:chgData name="Ananthesh L" userId="7bb6ae931f45f27c" providerId="LiveId" clId="{69258D17-8D7F-4C1E-B5CD-320453EFB21D}" dt="2026-10-16T06:36:36.582" v="179"/>
          <ac:spMkLst>
            <pc:docMk/>
            <pc:sldMk cId="367568841" sldId="257"/>
            <ac:spMk id="11" creationId="{ECC40252-1B57-9392-68F6-F3564C1C7E90}"/>
          </ac:spMkLst>
        </pc:spChg>
        <pc:picChg chg="add del mod">
          <ac:chgData name="Ananthesh L" userId="7bb6ae931f45f27c" providerId="LiveId" clId="{69258D17-8D7F-4C1E-B5CD-320453EFB21D}" dt="2026-10-16T06:36:01.306" v="143" actId="478"/>
          <ac:picMkLst>
            <pc:docMk/>
            <pc:sldMk cId="367568841" sldId="257"/>
            <ac:picMk id="3" creationId="{45CEFBF7-B2B5-C3D1-CAD1-20DB32F40A2C}"/>
          </ac:picMkLst>
        </pc:picChg>
      </pc:sldChg>
      <pc:sldChg chg="addSp delSp modSp mod setBg">
        <pc:chgData name="Ananthesh L" userId="7bb6ae931f45f27c" providerId="LiveId" clId="{69258D17-8D7F-4C1E-B5CD-320453EFB21D}" dt="2026-10-16T06:36:42.997" v="181"/>
        <pc:sldMkLst>
          <pc:docMk/>
          <pc:sldMk cId="3904625547" sldId="258"/>
        </pc:sldMkLst>
        <pc:spChg chg="add del">
          <ac:chgData name="Ananthesh L" userId="7bb6ae931f45f27c" providerId="LiveId" clId="{69258D17-8D7F-4C1E-B5CD-320453EFB21D}" dt="2026-10-16T05:47:52.651" v="2" actId="22"/>
          <ac:spMkLst>
            <pc:docMk/>
            <pc:sldMk cId="3904625547" sldId="258"/>
            <ac:spMk id="6" creationId="{BE1D91B6-1BFE-85D4-3339-C24796E77184}"/>
          </ac:spMkLst>
        </pc:spChg>
        <pc:spChg chg="mod">
          <ac:chgData name="Ananthesh L" userId="7bb6ae931f45f27c" providerId="LiveId" clId="{69258D17-8D7F-4C1E-B5CD-320453EFB21D}" dt="2026-10-16T06:05:46.787" v="121" actId="1076"/>
          <ac:spMkLst>
            <pc:docMk/>
            <pc:sldMk cId="3904625547" sldId="258"/>
            <ac:spMk id="9" creationId="{EBFB1528-15B8-2865-A7D4-D737AC44B558}"/>
          </ac:spMkLst>
        </pc:spChg>
        <pc:spChg chg="del">
          <ac:chgData name="Ananthesh L" userId="7bb6ae931f45f27c" providerId="LiveId" clId="{69258D17-8D7F-4C1E-B5CD-320453EFB21D}" dt="2026-10-16T05:47:54.005" v="3" actId="478"/>
          <ac:spMkLst>
            <pc:docMk/>
            <pc:sldMk cId="3904625547" sldId="258"/>
            <ac:spMk id="11" creationId="{6196F752-3F0B-A8C7-EBA1-8196FDF557CA}"/>
          </ac:spMkLst>
        </pc:spChg>
        <pc:spChg chg="add mod">
          <ac:chgData name="Ananthesh L" userId="7bb6ae931f45f27c" providerId="LiveId" clId="{69258D17-8D7F-4C1E-B5CD-320453EFB21D}" dt="2026-10-16T06:36:42.997" v="181"/>
          <ac:spMkLst>
            <pc:docMk/>
            <pc:sldMk cId="3904625547" sldId="258"/>
            <ac:spMk id="12" creationId="{CF856BDC-8227-5446-210C-CB324AAACAA1}"/>
          </ac:spMkLst>
        </pc:spChg>
      </pc:sldChg>
      <pc:sldChg chg="addSp delSp modSp mod setBg">
        <pc:chgData name="Ananthesh L" userId="7bb6ae931f45f27c" providerId="LiveId" clId="{69258D17-8D7F-4C1E-B5CD-320453EFB21D}" dt="2026-10-16T06:36:47.308" v="182"/>
        <pc:sldMkLst>
          <pc:docMk/>
          <pc:sldMk cId="4036131318" sldId="259"/>
        </pc:sldMkLst>
        <pc:spChg chg="add mod">
          <ac:chgData name="Ananthesh L" userId="7bb6ae931f45f27c" providerId="LiveId" clId="{69258D17-8D7F-4C1E-B5CD-320453EFB21D}" dt="2026-10-16T06:36:47.308" v="182"/>
          <ac:spMkLst>
            <pc:docMk/>
            <pc:sldMk cId="4036131318" sldId="259"/>
            <ac:spMk id="3" creationId="{50039983-D612-E96C-8EA4-43E734B12D19}"/>
          </ac:spMkLst>
        </pc:spChg>
        <pc:spChg chg="mod">
          <ac:chgData name="Ananthesh L" userId="7bb6ae931f45f27c" providerId="LiveId" clId="{69258D17-8D7F-4C1E-B5CD-320453EFB21D}" dt="2026-10-16T06:05:53.849" v="122" actId="1076"/>
          <ac:spMkLst>
            <pc:docMk/>
            <pc:sldMk cId="4036131318" sldId="259"/>
            <ac:spMk id="9" creationId="{6AC0D08F-BB4E-55BA-9143-AB590A79F2F0}"/>
          </ac:spMkLst>
        </pc:spChg>
        <pc:spChg chg="del">
          <ac:chgData name="Ananthesh L" userId="7bb6ae931f45f27c" providerId="LiveId" clId="{69258D17-8D7F-4C1E-B5CD-320453EFB21D}" dt="2026-10-16T05:47:59.182" v="5" actId="478"/>
          <ac:spMkLst>
            <pc:docMk/>
            <pc:sldMk cId="4036131318" sldId="259"/>
            <ac:spMk id="11" creationId="{4D75F3E9-91B4-9C50-7AB9-A51047796CCF}"/>
          </ac:spMkLst>
        </pc:spChg>
      </pc:sldChg>
      <pc:sldChg chg="addSp delSp modSp mod setBg">
        <pc:chgData name="Ananthesh L" userId="7bb6ae931f45f27c" providerId="LiveId" clId="{69258D17-8D7F-4C1E-B5CD-320453EFB21D}" dt="2026-10-16T06:36:51.866" v="183"/>
        <pc:sldMkLst>
          <pc:docMk/>
          <pc:sldMk cId="1284481386" sldId="261"/>
        </pc:sldMkLst>
        <pc:spChg chg="add mod">
          <ac:chgData name="Ananthesh L" userId="7bb6ae931f45f27c" providerId="LiveId" clId="{69258D17-8D7F-4C1E-B5CD-320453EFB21D}" dt="2026-10-16T06:36:51.866" v="183"/>
          <ac:spMkLst>
            <pc:docMk/>
            <pc:sldMk cId="1284481386" sldId="261"/>
            <ac:spMk id="3" creationId="{592FDE9A-7F95-77AD-81CC-A6DB5BD7FBAC}"/>
          </ac:spMkLst>
        </pc:spChg>
        <pc:spChg chg="mod">
          <ac:chgData name="Ananthesh L" userId="7bb6ae931f45f27c" providerId="LiveId" clId="{69258D17-8D7F-4C1E-B5CD-320453EFB21D}" dt="2026-10-16T06:04:47.882" v="116" actId="1076"/>
          <ac:spMkLst>
            <pc:docMk/>
            <pc:sldMk cId="1284481386" sldId="261"/>
            <ac:spMk id="9" creationId="{2E9AE5AA-F8B3-E380-31BC-70C206CACA25}"/>
          </ac:spMkLst>
        </pc:spChg>
        <pc:spChg chg="del">
          <ac:chgData name="Ananthesh L" userId="7bb6ae931f45f27c" providerId="LiveId" clId="{69258D17-8D7F-4C1E-B5CD-320453EFB21D}" dt="2026-10-16T05:48:05.706" v="7" actId="478"/>
          <ac:spMkLst>
            <pc:docMk/>
            <pc:sldMk cId="1284481386" sldId="261"/>
            <ac:spMk id="11" creationId="{FBA5EF82-B857-E8AA-324A-8A673390DEAF}"/>
          </ac:spMkLst>
        </pc:spChg>
      </pc:sldChg>
      <pc:sldChg chg="addSp delSp modSp mod setBg">
        <pc:chgData name="Ananthesh L" userId="7bb6ae931f45f27c" providerId="LiveId" clId="{69258D17-8D7F-4C1E-B5CD-320453EFB21D}" dt="2026-10-16T06:36:57.596" v="184"/>
        <pc:sldMkLst>
          <pc:docMk/>
          <pc:sldMk cId="3049215487" sldId="262"/>
        </pc:sldMkLst>
        <pc:spChg chg="add mod">
          <ac:chgData name="Ananthesh L" userId="7bb6ae931f45f27c" providerId="LiveId" clId="{69258D17-8D7F-4C1E-B5CD-320453EFB21D}" dt="2026-10-16T06:36:57.596" v="184"/>
          <ac:spMkLst>
            <pc:docMk/>
            <pc:sldMk cId="3049215487" sldId="262"/>
            <ac:spMk id="3" creationId="{72BB0BA9-D19B-33BE-9B35-B854FDA316D5}"/>
          </ac:spMkLst>
        </pc:spChg>
        <pc:spChg chg="mod">
          <ac:chgData name="Ananthesh L" userId="7bb6ae931f45f27c" providerId="LiveId" clId="{69258D17-8D7F-4C1E-B5CD-320453EFB21D}" dt="2026-10-16T06:03:59.487" v="113" actId="1076"/>
          <ac:spMkLst>
            <pc:docMk/>
            <pc:sldMk cId="3049215487" sldId="262"/>
            <ac:spMk id="9" creationId="{5C2473F3-3FA9-8075-FBBF-6E2856B39C20}"/>
          </ac:spMkLst>
        </pc:spChg>
        <pc:spChg chg="del">
          <ac:chgData name="Ananthesh L" userId="7bb6ae931f45f27c" providerId="LiveId" clId="{69258D17-8D7F-4C1E-B5CD-320453EFB21D}" dt="2026-10-16T05:48:16.683" v="9" actId="478"/>
          <ac:spMkLst>
            <pc:docMk/>
            <pc:sldMk cId="3049215487" sldId="262"/>
            <ac:spMk id="11" creationId="{BF5F879F-C589-7F70-1409-06B562D83712}"/>
          </ac:spMkLst>
        </pc:spChg>
      </pc:sldChg>
      <pc:sldChg chg="addSp delSp modSp mod setBg">
        <pc:chgData name="Ananthesh L" userId="7bb6ae931f45f27c" providerId="LiveId" clId="{69258D17-8D7F-4C1E-B5CD-320453EFB21D}" dt="2026-10-16T06:37:05.656" v="185"/>
        <pc:sldMkLst>
          <pc:docMk/>
          <pc:sldMk cId="1358867150" sldId="263"/>
        </pc:sldMkLst>
        <pc:spChg chg="add mod">
          <ac:chgData name="Ananthesh L" userId="7bb6ae931f45f27c" providerId="LiveId" clId="{69258D17-8D7F-4C1E-B5CD-320453EFB21D}" dt="2026-10-16T06:37:05.656" v="185"/>
          <ac:spMkLst>
            <pc:docMk/>
            <pc:sldMk cId="1358867150" sldId="263"/>
            <ac:spMk id="3" creationId="{B91E5BDF-92EA-3C36-EA91-9BDCE173AA1A}"/>
          </ac:spMkLst>
        </pc:spChg>
        <pc:spChg chg="mod">
          <ac:chgData name="Ananthesh L" userId="7bb6ae931f45f27c" providerId="LiveId" clId="{69258D17-8D7F-4C1E-B5CD-320453EFB21D}" dt="2026-10-16T06:03:13.644" v="109" actId="1076"/>
          <ac:spMkLst>
            <pc:docMk/>
            <pc:sldMk cId="1358867150" sldId="263"/>
            <ac:spMk id="9" creationId="{CD6B2945-0A80-6D8A-EA78-0C649D7C72CF}"/>
          </ac:spMkLst>
        </pc:spChg>
        <pc:spChg chg="del">
          <ac:chgData name="Ananthesh L" userId="7bb6ae931f45f27c" providerId="LiveId" clId="{69258D17-8D7F-4C1E-B5CD-320453EFB21D}" dt="2026-10-16T05:48:27.854" v="11" actId="478"/>
          <ac:spMkLst>
            <pc:docMk/>
            <pc:sldMk cId="1358867150" sldId="263"/>
            <ac:spMk id="11" creationId="{5DFA330A-EBCC-5EAB-CD63-0237551CC0F8}"/>
          </ac:spMkLst>
        </pc:spChg>
      </pc:sldChg>
      <pc:sldChg chg="addSp delSp modSp mod setBg">
        <pc:chgData name="Ananthesh L" userId="7bb6ae931f45f27c" providerId="LiveId" clId="{69258D17-8D7F-4C1E-B5CD-320453EFB21D}" dt="2026-10-16T06:37:12.220" v="186"/>
        <pc:sldMkLst>
          <pc:docMk/>
          <pc:sldMk cId="978047199" sldId="264"/>
        </pc:sldMkLst>
        <pc:spChg chg="add mod">
          <ac:chgData name="Ananthesh L" userId="7bb6ae931f45f27c" providerId="LiveId" clId="{69258D17-8D7F-4C1E-B5CD-320453EFB21D}" dt="2026-10-16T06:37:12.220" v="186"/>
          <ac:spMkLst>
            <pc:docMk/>
            <pc:sldMk cId="978047199" sldId="264"/>
            <ac:spMk id="3" creationId="{CDCBE440-1515-1756-EC3E-1092D726C402}"/>
          </ac:spMkLst>
        </pc:spChg>
        <pc:spChg chg="mod">
          <ac:chgData name="Ananthesh L" userId="7bb6ae931f45f27c" providerId="LiveId" clId="{69258D17-8D7F-4C1E-B5CD-320453EFB21D}" dt="2026-10-16T06:06:09.121" v="131" actId="1076"/>
          <ac:spMkLst>
            <pc:docMk/>
            <pc:sldMk cId="978047199" sldId="264"/>
            <ac:spMk id="9" creationId="{99963ECA-DF1A-DD3B-9910-E19B48280025}"/>
          </ac:spMkLst>
        </pc:spChg>
        <pc:spChg chg="del">
          <ac:chgData name="Ananthesh L" userId="7bb6ae931f45f27c" providerId="LiveId" clId="{69258D17-8D7F-4C1E-B5CD-320453EFB21D}" dt="2026-10-16T05:48:34.283" v="13" actId="478"/>
          <ac:spMkLst>
            <pc:docMk/>
            <pc:sldMk cId="978047199" sldId="264"/>
            <ac:spMk id="11" creationId="{9A0F7218-22ED-4D28-EB35-40E6E61696F5}"/>
          </ac:spMkLst>
        </pc:spChg>
      </pc:sldChg>
      <pc:sldChg chg="addSp delSp modSp mod setBg">
        <pc:chgData name="Ananthesh L" userId="7bb6ae931f45f27c" providerId="LiveId" clId="{69258D17-8D7F-4C1E-B5CD-320453EFB21D}" dt="2026-10-16T06:37:21.255" v="187"/>
        <pc:sldMkLst>
          <pc:docMk/>
          <pc:sldMk cId="3531533611" sldId="265"/>
        </pc:sldMkLst>
        <pc:spChg chg="add mod">
          <ac:chgData name="Ananthesh L" userId="7bb6ae931f45f27c" providerId="LiveId" clId="{69258D17-8D7F-4C1E-B5CD-320453EFB21D}" dt="2026-10-16T06:37:21.255" v="187"/>
          <ac:spMkLst>
            <pc:docMk/>
            <pc:sldMk cId="3531533611" sldId="265"/>
            <ac:spMk id="3" creationId="{104E6F54-708C-422F-6D2A-62810789EC0D}"/>
          </ac:spMkLst>
        </pc:spChg>
        <pc:spChg chg="mod">
          <ac:chgData name="Ananthesh L" userId="7bb6ae931f45f27c" providerId="LiveId" clId="{69258D17-8D7F-4C1E-B5CD-320453EFB21D}" dt="2026-10-16T06:02:35.323" v="103" actId="1076"/>
          <ac:spMkLst>
            <pc:docMk/>
            <pc:sldMk cId="3531533611" sldId="265"/>
            <ac:spMk id="9" creationId="{B9AF39C4-2B95-5DFE-79D9-C9C03561E84F}"/>
          </ac:spMkLst>
        </pc:spChg>
        <pc:spChg chg="del">
          <ac:chgData name="Ananthesh L" userId="7bb6ae931f45f27c" providerId="LiveId" clId="{69258D17-8D7F-4C1E-B5CD-320453EFB21D}" dt="2026-10-16T05:48:48.011" v="15" actId="478"/>
          <ac:spMkLst>
            <pc:docMk/>
            <pc:sldMk cId="3531533611" sldId="265"/>
            <ac:spMk id="11" creationId="{8CDF9E52-B9FD-BB72-FD4E-457E35E73448}"/>
          </ac:spMkLst>
        </pc:spChg>
      </pc:sldChg>
      <pc:sldChg chg="addSp delSp modSp mod setBg">
        <pc:chgData name="Ananthesh L" userId="7bb6ae931f45f27c" providerId="LiveId" clId="{69258D17-8D7F-4C1E-B5CD-320453EFB21D}" dt="2026-10-16T06:37:30.324" v="188"/>
        <pc:sldMkLst>
          <pc:docMk/>
          <pc:sldMk cId="4097416767" sldId="266"/>
        </pc:sldMkLst>
        <pc:spChg chg="add mod">
          <ac:chgData name="Ananthesh L" userId="7bb6ae931f45f27c" providerId="LiveId" clId="{69258D17-8D7F-4C1E-B5CD-320453EFB21D}" dt="2026-10-16T06:37:30.324" v="188"/>
          <ac:spMkLst>
            <pc:docMk/>
            <pc:sldMk cId="4097416767" sldId="266"/>
            <ac:spMk id="3" creationId="{05D365EB-316A-932D-F58B-297DB38B0AE6}"/>
          </ac:spMkLst>
        </pc:spChg>
        <pc:spChg chg="mod">
          <ac:chgData name="Ananthesh L" userId="7bb6ae931f45f27c" providerId="LiveId" clId="{69258D17-8D7F-4C1E-B5CD-320453EFB21D}" dt="2026-10-16T06:02:17.569" v="101" actId="1076"/>
          <ac:spMkLst>
            <pc:docMk/>
            <pc:sldMk cId="4097416767" sldId="266"/>
            <ac:spMk id="9" creationId="{74150618-AA10-FE49-341F-6C494D696ADC}"/>
          </ac:spMkLst>
        </pc:spChg>
        <pc:spChg chg="del">
          <ac:chgData name="Ananthesh L" userId="7bb6ae931f45f27c" providerId="LiveId" clId="{69258D17-8D7F-4C1E-B5CD-320453EFB21D}" dt="2026-10-16T05:48:54.780" v="17" actId="478"/>
          <ac:spMkLst>
            <pc:docMk/>
            <pc:sldMk cId="4097416767" sldId="266"/>
            <ac:spMk id="11" creationId="{75AE2510-001A-3E06-5443-755C6A63A6D5}"/>
          </ac:spMkLst>
        </pc:spChg>
      </pc:sldChg>
      <pc:sldChg chg="addSp delSp modSp mod setBg">
        <pc:chgData name="Ananthesh L" userId="7bb6ae931f45f27c" providerId="LiveId" clId="{69258D17-8D7F-4C1E-B5CD-320453EFB21D}" dt="2026-10-16T06:37:34.336" v="189"/>
        <pc:sldMkLst>
          <pc:docMk/>
          <pc:sldMk cId="943451940" sldId="267"/>
        </pc:sldMkLst>
        <pc:spChg chg="add mod">
          <ac:chgData name="Ananthesh L" userId="7bb6ae931f45f27c" providerId="LiveId" clId="{69258D17-8D7F-4C1E-B5CD-320453EFB21D}" dt="2026-10-16T06:37:34.336" v="189"/>
          <ac:spMkLst>
            <pc:docMk/>
            <pc:sldMk cId="943451940" sldId="267"/>
            <ac:spMk id="3" creationId="{86C76AEE-6823-80BA-682E-4D0E828A6D42}"/>
          </ac:spMkLst>
        </pc:spChg>
        <pc:spChg chg="mod">
          <ac:chgData name="Ananthesh L" userId="7bb6ae931f45f27c" providerId="LiveId" clId="{69258D17-8D7F-4C1E-B5CD-320453EFB21D}" dt="2026-10-16T06:02:26.068" v="102" actId="1076"/>
          <ac:spMkLst>
            <pc:docMk/>
            <pc:sldMk cId="943451940" sldId="267"/>
            <ac:spMk id="9" creationId="{6C8BF11F-7DDE-424E-6F03-909A41E50CB5}"/>
          </ac:spMkLst>
        </pc:spChg>
        <pc:spChg chg="del">
          <ac:chgData name="Ananthesh L" userId="7bb6ae931f45f27c" providerId="LiveId" clId="{69258D17-8D7F-4C1E-B5CD-320453EFB21D}" dt="2026-10-16T05:49:09.468" v="19" actId="478"/>
          <ac:spMkLst>
            <pc:docMk/>
            <pc:sldMk cId="943451940" sldId="267"/>
            <ac:spMk id="11" creationId="{2D391D7F-1502-D2E2-4632-26E03DB43B59}"/>
          </ac:spMkLst>
        </pc:spChg>
      </pc:sldChg>
      <pc:sldChg chg="addSp delSp modSp mod setBg">
        <pc:chgData name="Ananthesh L" userId="7bb6ae931f45f27c" providerId="LiveId" clId="{69258D17-8D7F-4C1E-B5CD-320453EFB21D}" dt="2026-10-16T06:37:39.467" v="190"/>
        <pc:sldMkLst>
          <pc:docMk/>
          <pc:sldMk cId="2239655933" sldId="268"/>
        </pc:sldMkLst>
        <pc:spChg chg="add mod">
          <ac:chgData name="Ananthesh L" userId="7bb6ae931f45f27c" providerId="LiveId" clId="{69258D17-8D7F-4C1E-B5CD-320453EFB21D}" dt="2026-10-16T06:37:39.467" v="190"/>
          <ac:spMkLst>
            <pc:docMk/>
            <pc:sldMk cId="2239655933" sldId="268"/>
            <ac:spMk id="3" creationId="{E4EA0228-B4A1-FF7F-86B7-70DB66594372}"/>
          </ac:spMkLst>
        </pc:spChg>
        <pc:spChg chg="mod">
          <ac:chgData name="Ananthesh L" userId="7bb6ae931f45f27c" providerId="LiveId" clId="{69258D17-8D7F-4C1E-B5CD-320453EFB21D}" dt="2026-10-16T06:01:21.694" v="91" actId="2711"/>
          <ac:spMkLst>
            <pc:docMk/>
            <pc:sldMk cId="2239655933" sldId="268"/>
            <ac:spMk id="9" creationId="{8144A972-FEC6-13C5-8326-9AA14EBB471C}"/>
          </ac:spMkLst>
        </pc:spChg>
        <pc:spChg chg="del">
          <ac:chgData name="Ananthesh L" userId="7bb6ae931f45f27c" providerId="LiveId" clId="{69258D17-8D7F-4C1E-B5CD-320453EFB21D}" dt="2026-10-16T05:49:14.598" v="21" actId="478"/>
          <ac:spMkLst>
            <pc:docMk/>
            <pc:sldMk cId="2239655933" sldId="268"/>
            <ac:spMk id="11" creationId="{5D351D05-5F26-2B4F-A20F-A403677C4CF8}"/>
          </ac:spMkLst>
        </pc:spChg>
      </pc:sldChg>
      <pc:sldChg chg="addSp delSp modSp add del mod">
        <pc:chgData name="Ananthesh L" userId="7bb6ae931f45f27c" providerId="LiveId" clId="{69258D17-8D7F-4C1E-B5CD-320453EFB21D}" dt="2026-10-16T06:36:39.949" v="180" actId="47"/>
        <pc:sldMkLst>
          <pc:docMk/>
          <pc:sldMk cId="2803000788" sldId="269"/>
        </pc:sldMkLst>
        <pc:spChg chg="add del mod">
          <ac:chgData name="Ananthesh L" userId="7bb6ae931f45f27c" providerId="LiveId" clId="{69258D17-8D7F-4C1E-B5CD-320453EFB21D}" dt="2026-10-16T06:34:41.754" v="135" actId="478"/>
          <ac:spMkLst>
            <pc:docMk/>
            <pc:sldMk cId="2803000788" sldId="269"/>
            <ac:spMk id="2" creationId="{A4CF0C76-00DC-D8FF-7DB7-BEF05E01B942}"/>
          </ac:spMkLst>
        </pc:spChg>
        <pc:spChg chg="add del mod">
          <ac:chgData name="Ananthesh L" userId="7bb6ae931f45f27c" providerId="LiveId" clId="{69258D17-8D7F-4C1E-B5CD-320453EFB21D}" dt="2026-10-16T06:34:39.858" v="134" actId="478"/>
          <ac:spMkLst>
            <pc:docMk/>
            <pc:sldMk cId="2803000788" sldId="269"/>
            <ac:spMk id="3" creationId="{C9547956-EF9C-BC03-7151-0324DD8A08BD}"/>
          </ac:spMkLst>
        </pc:spChg>
        <pc:spChg chg="del">
          <ac:chgData name="Ananthesh L" userId="7bb6ae931f45f27c" providerId="LiveId" clId="{69258D17-8D7F-4C1E-B5CD-320453EFB21D}" dt="2026-10-16T06:34:37.890" v="133" actId="478"/>
          <ac:spMkLst>
            <pc:docMk/>
            <pc:sldMk cId="2803000788" sldId="269"/>
            <ac:spMk id="8" creationId="{E3531EA1-6C49-E96A-E70E-2FCC7F78216E}"/>
          </ac:spMkLst>
        </pc:spChg>
        <pc:spChg chg="del">
          <ac:chgData name="Ananthesh L" userId="7bb6ae931f45f27c" providerId="LiveId" clId="{69258D17-8D7F-4C1E-B5CD-320453EFB21D}" dt="2026-10-16T06:34:37.890" v="133" actId="478"/>
          <ac:spMkLst>
            <pc:docMk/>
            <pc:sldMk cId="2803000788" sldId="269"/>
            <ac:spMk id="9" creationId="{7E9EF13C-4826-2220-637B-1F4F93D8387D}"/>
          </ac:spMkLst>
        </pc:spChg>
        <pc:spChg chg="del">
          <ac:chgData name="Ananthesh L" userId="7bb6ae931f45f27c" providerId="LiveId" clId="{69258D17-8D7F-4C1E-B5CD-320453EFB21D}" dt="2026-10-16T06:34:37.890" v="133" actId="478"/>
          <ac:spMkLst>
            <pc:docMk/>
            <pc:sldMk cId="2803000788" sldId="269"/>
            <ac:spMk id="10" creationId="{CDBD8AF0-4927-22AD-817E-0E5F8ED3C8B5}"/>
          </ac:spMkLst>
        </pc:spChg>
        <pc:spChg chg="mod">
          <ac:chgData name="Ananthesh L" userId="7bb6ae931f45f27c" providerId="LiveId" clId="{69258D17-8D7F-4C1E-B5CD-320453EFB21D}" dt="2026-10-16T06:35:04.146" v="140"/>
          <ac:spMkLst>
            <pc:docMk/>
            <pc:sldMk cId="2803000788" sldId="269"/>
            <ac:spMk id="11" creationId="{2E9F21CD-81E1-2B40-3F3C-131406092697}"/>
          </ac:spMkLst>
        </pc:spChg>
      </pc:sldChg>
      <pc:sldMasterChg chg="setBg">
        <pc:chgData name="Ananthesh L" userId="7bb6ae931f45f27c" providerId="LiveId" clId="{69258D17-8D7F-4C1E-B5CD-320453EFB21D}" dt="2026-10-16T05:58:56.156" v="64"/>
        <pc:sldMasterMkLst>
          <pc:docMk/>
          <pc:sldMasterMk cId="2580185902" sldId="2147483689"/>
        </pc:sldMasterMkLst>
      </pc:sldMasterChg>
      <pc:sldMasterChg chg="setBg modSldLayout">
        <pc:chgData name="Ananthesh L" userId="7bb6ae931f45f27c" providerId="LiveId" clId="{69258D17-8D7F-4C1E-B5CD-320453EFB21D}" dt="2026-10-16T05:59:48.210" v="76"/>
        <pc:sldMasterMkLst>
          <pc:docMk/>
          <pc:sldMasterMk cId="3368761691" sldId="2147483718"/>
        </pc:sldMasterMkLst>
        <pc:sldLayoutChg chg="setBg">
          <pc:chgData name="Ananthesh L" userId="7bb6ae931f45f27c" providerId="LiveId" clId="{69258D17-8D7F-4C1E-B5CD-320453EFB21D}" dt="2026-10-16T05:59:48.210" v="76"/>
          <pc:sldLayoutMkLst>
            <pc:docMk/>
            <pc:sldMasterMk cId="3368761691" sldId="2147483718"/>
            <pc:sldLayoutMk cId="3934166777" sldId="2147483723"/>
          </pc:sldLayoutMkLst>
        </pc:sldLayoutChg>
        <pc:sldLayoutChg chg="setBg">
          <pc:chgData name="Ananthesh L" userId="7bb6ae931f45f27c" providerId="LiveId" clId="{69258D17-8D7F-4C1E-B5CD-320453EFB21D}" dt="2026-10-16T05:59:48.210" v="76"/>
          <pc:sldLayoutMkLst>
            <pc:docMk/>
            <pc:sldMasterMk cId="3368761691" sldId="2147483718"/>
            <pc:sldLayoutMk cId="2692448228" sldId="2147483737"/>
          </pc:sldLayoutMkLst>
        </pc:sldLayoutChg>
        <pc:sldLayoutChg chg="setBg">
          <pc:chgData name="Ananthesh L" userId="7bb6ae931f45f27c" providerId="LiveId" clId="{69258D17-8D7F-4C1E-B5CD-320453EFB21D}" dt="2026-10-16T05:59:48.210" v="76"/>
          <pc:sldLayoutMkLst>
            <pc:docMk/>
            <pc:sldMasterMk cId="3368761691" sldId="2147483718"/>
            <pc:sldLayoutMk cId="869304923" sldId="2147483744"/>
          </pc:sldLayoutMkLst>
        </pc:sldLayoutChg>
        <pc:sldLayoutChg chg="setBg">
          <pc:chgData name="Ananthesh L" userId="7bb6ae931f45f27c" providerId="LiveId" clId="{69258D17-8D7F-4C1E-B5CD-320453EFB21D}" dt="2026-10-16T05:59:48.210" v="76"/>
          <pc:sldLayoutMkLst>
            <pc:docMk/>
            <pc:sldMasterMk cId="3368761691" sldId="2147483718"/>
            <pc:sldLayoutMk cId="1212502412" sldId="214748374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89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263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1">
              <a:rPr lang="en-US" smtClean="0"/>
              <a:t>10/16/2026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4615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1708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1667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70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31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86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89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78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9937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91973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42175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7FA43F5B-065E-43CE-B3FD-98C48A6F94D7}" type="datetime1">
              <a:rPr lang="en-US" smtClean="0"/>
              <a:pPr/>
              <a:t>10/16/2026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53704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771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72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0828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50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48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0540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665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0656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743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18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21175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304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502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6A2DC-B685-12F9-E2FA-0CDCF83C0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8E548-3F86-DDD0-C3BC-581B6E8AC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6A2D1-C117-F306-4210-DBB941E5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8F784-BA2E-578A-1AA0-70AB40B3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6B5A8-7F7F-2D3B-CB7A-BE5F6887F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213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4D71D99E-A49C-4640-B227-3EC516B122E8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A21A74BB-FAB6-4053-9103-355A9A7BB0E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876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D7285-9A25-B74E-B094-6BDB34A0F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530F32-609E-277F-7C11-A6033F6948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F37A2B1-8000-52B5-2420-42C71474D0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375" y="1942809"/>
            <a:ext cx="9239250" cy="9916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altLang="en-US" dirty="0">
                <a:latin typeface="Arial" panose="020B0604020202020204" pitchFamily="34" charset="0"/>
                <a:cs typeface="Arial" panose="020B0604020202020204" pitchFamily="34" charset="0"/>
              </a:rPr>
              <a:t>TYPE YOUR TITLE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2312D72-3D33-8494-9D0A-984DB50636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3" y="1164011"/>
            <a:ext cx="3190875" cy="400630"/>
          </a:xfrm>
        </p:spPr>
        <p:txBody>
          <a:bodyPr>
            <a:normAutofit fontScale="77500" lnSpcReduction="20000"/>
          </a:bodyPr>
          <a:lstStyle/>
          <a:p>
            <a:r>
              <a:rPr lang="en-I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ABSTRACT CODE </a:t>
            </a:r>
            <a:r>
              <a:rPr lang="en-I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6C0AAA2-9474-E250-CE9F-68CDBB1CF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081" y="3203258"/>
            <a:ext cx="7589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527300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 defTabSz="2527300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600" i="1"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 defTabSz="2527300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 defTabSz="2527300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Char char="–"/>
              <a:defRPr sz="1400" i="1"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 defTabSz="2527300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defTabSz="2527300" fontAlgn="base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defTabSz="2527300" fontAlgn="base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defTabSz="2527300" fontAlgn="base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defTabSz="2527300" fontAlgn="base">
              <a:lnSpc>
                <a:spcPct val="110000"/>
              </a:lnSpc>
              <a:spcBef>
                <a:spcPts val="500"/>
              </a:spcBef>
              <a:spcAft>
                <a:spcPct val="0"/>
              </a:spcAft>
              <a:buSzPct val="8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IN" alt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Presenting author</a:t>
            </a:r>
            <a:r>
              <a:rPr lang="en-IN" altLang="en-US" sz="2400" b="1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I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Second author</a:t>
            </a:r>
            <a:r>
              <a:rPr lang="en-IN" alt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I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Third author</a:t>
            </a:r>
            <a:r>
              <a:rPr lang="en-IN" alt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I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Affiliations</a:t>
            </a:r>
            <a:endParaRPr lang="en-I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ECC40252-1B57-9392-68F6-F3564C1C7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8894D96-F878-15D6-279E-2941E2024D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65914283-83A2-B2C1-8F31-39A34874F8FC}"/>
              </a:ext>
            </a:extLst>
          </p:cNvPr>
          <p:cNvSpPr txBox="1">
            <a:spLocks noChangeArrowheads="1"/>
          </p:cNvSpPr>
          <p:nvPr/>
        </p:nvSpPr>
        <p:spPr>
          <a:xfrm>
            <a:off x="4500563" y="148255"/>
            <a:ext cx="3190875" cy="40063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Participant College Logo</a:t>
            </a:r>
            <a:endParaRPr lang="en-I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36CB2-3AFA-82F5-89F7-50A2655C6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7ED9B0-83E0-2B4D-7D24-B898EFA81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BFB1528-15B8-2865-A7D4-D737AC44B5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114334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5B2E9AF-D996-8872-4A8A-3A7AC535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12" name="TextBox 14">
            <a:extLst>
              <a:ext uri="{FF2B5EF4-FFF2-40B4-BE49-F238E27FC236}">
                <a16:creationId xmlns:a16="http://schemas.microsoft.com/office/drawing/2014/main" id="{CF856BDC-8227-5446-210C-CB324AAAC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390462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502B-805E-AEFD-E197-F226A8995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71D096-3986-C19B-075F-EB608979D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AC0D08F-BB4E-55BA-9143-AB590A79F2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114334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7DA6FF-5F8E-5ADA-1421-1DCBAB08EC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50039983-D612-E96C-8EA4-43E734B12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4036131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138D-0DB3-236C-4091-976DD0D2C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FDCF5F-DC57-249C-0BAD-304CAEF1C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E9AE5AA-F8B3-E380-31BC-70C206CACA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148255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9355FC-C8EE-AB40-0843-61BC0D6FBF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592FDE9A-7F95-77AD-81CC-A6DB5BD7F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1284481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F53C4-3A8A-D16C-13A9-B09D60DA8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FE7DB3-2FDD-C089-860D-B24653345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5C2473F3-3FA9-8075-FBBF-6E2856B39C2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148255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650937-548D-DDD2-D5C8-37D8824D75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72BB0BA9-D19B-33BE-9B35-B854FDA31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304921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49A9-097F-C059-D7DE-52890C8BD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C12341-364F-C6B8-A1B6-310CE717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D6B2945-0A80-6D8A-EA78-0C649D7C72C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0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CBBD94-D3AA-0F81-FABA-354C5B423A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B91E5BDF-92EA-3C36-EA91-9BDCE173A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1358867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A72D-8F39-04E1-9E39-411A01041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295FC2-B208-A3E6-1DAF-1BB2511C9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963ECA-DF1A-DD3B-9910-E19B482800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0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14C3CA-360C-5FAD-603B-DE7643D39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CDCBE440-1515-1756-EC3E-1092D726C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97804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8D156-A3CC-F4E4-A1E7-EB01A2C7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BB38C7-8E28-A18E-59E9-B3BFEA700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B9AF39C4-2B95-5DFE-79D9-C9C03561E84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148255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9DC47C1-BC43-606C-18BA-0C73F25A92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104E6F54-708C-422F-6D2A-62810789E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3531533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51469-5DE7-2658-D1A9-4364C810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57CF2C-229E-6731-A16E-8E73F5064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74150618-AA10-FE49-341F-6C494D696AD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180681" y="148255"/>
            <a:ext cx="3830638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3E34303-53E1-42E8-8556-293DD560F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05D365EB-316A-932D-F58B-297DB38B0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409741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EAFE2-30BF-0854-BD77-BD93745CE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B52D1-B18D-4086-AE17-8D58385FF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C8BF11F-7DDE-424E-6F03-909A41E50C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00562" y="76268"/>
            <a:ext cx="3190875" cy="400630"/>
          </a:xfrm>
        </p:spPr>
        <p:txBody>
          <a:bodyPr>
            <a:noAutofit/>
          </a:bodyPr>
          <a:lstStyle/>
          <a:p>
            <a:r>
              <a:rPr lang="en-IN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08E1FD2-FC2F-40FC-AA84-5F191AFED3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86C76AEE-6823-80BA-682E-4D0E828A6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943451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23AD5-6B50-1115-E290-4E726760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8776B9-8DAF-5C29-D86B-3EFAF3D32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14334"/>
            <a:ext cx="2130425" cy="85097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144A972-FEC6-13C5-8326-9AA14EBB471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423761" y="2286690"/>
            <a:ext cx="5344478" cy="1142310"/>
          </a:xfrm>
        </p:spPr>
        <p:txBody>
          <a:bodyPr>
            <a:normAutofit fontScale="92500" lnSpcReduction="20000"/>
          </a:bodyPr>
          <a:lstStyle/>
          <a:p>
            <a:r>
              <a:rPr lang="en-IN" alt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A9B1465-9B4B-138F-910F-2687FD4DD5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3018" y="114334"/>
            <a:ext cx="2534207" cy="869103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E4EA0228-B4A1-FF7F-86B7-70DB66594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579" y="6451278"/>
            <a:ext cx="85188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oudy Old Style" panose="02020502050305020303" pitchFamily="18" charset="0"/>
              </a:defRPr>
            </a:lvl9pPr>
          </a:lstStyle>
          <a:p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Nitte Clinical Pharmacy &amp; Outcomes Research Conference (NCPOR 2026) | 27–28 November 2026</a:t>
            </a:r>
          </a:p>
        </p:txBody>
      </p:sp>
    </p:spTree>
    <p:extLst>
      <p:ext uri="{BB962C8B-B14F-4D97-AF65-F5344CB8AC3E}">
        <p14:creationId xmlns:p14="http://schemas.microsoft.com/office/powerpoint/2010/main" val="223965593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26</TotalTime>
  <Words>195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Neue Haas Grotesk Text Pro</vt:lpstr>
      <vt:lpstr>System Font Regular</vt:lpstr>
      <vt:lpstr>Times New Roman</vt:lpstr>
      <vt:lpstr>Bjorn</vt:lpstr>
      <vt:lpstr>TYPE YOUR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Ananthesh L</dc:creator>
  <cp:lastModifiedBy>Ananthesh L</cp:lastModifiedBy>
  <cp:revision>1</cp:revision>
  <dcterms:created xsi:type="dcterms:W3CDTF">2026-10-16T05:40:08Z</dcterms:created>
  <dcterms:modified xsi:type="dcterms:W3CDTF">2026-10-16T06:37:47Z</dcterms:modified>
</cp:coreProperties>
</file>